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17" r:id="rId2"/>
    <p:sldId id="518" r:id="rId3"/>
    <p:sldId id="519" r:id="rId4"/>
    <p:sldId id="520" r:id="rId5"/>
    <p:sldId id="521" r:id="rId6"/>
    <p:sldId id="52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242. AMAH MUANG IN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Only Trust Him</a:t>
            </a:r>
          </a:p>
          <a:p>
            <a:r>
              <a:rPr lang="en-US" sz="1500" dirty="0"/>
              <a:t>Matt. 11:29</a:t>
            </a:r>
          </a:p>
          <a:p>
            <a:r>
              <a:rPr lang="en-US" sz="1500" dirty="0"/>
              <a:t>John Hart Stockton, 1813-1877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66776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90897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ding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ding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ding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22125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ta’n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66902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pi a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dam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53399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dam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13992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181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242. AMAH MUANG IN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2018-12-14T14:34:45Z</dcterms:modified>
</cp:coreProperties>
</file>